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8"/>
  </p:handoutMasterIdLst>
  <p:sldIdLst>
    <p:sldId id="273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Séance 12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649953D-33E5-1A1F-132B-C8BEC4274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BE24A57-C4D3-2C25-F2C8-E58AF3854B08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135 +10 =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19BF6F2-A9B6-63C0-2A84-7750EEDA3134}"/>
              </a:ext>
            </a:extLst>
          </p:cNvPr>
          <p:cNvSpPr/>
          <p:nvPr/>
        </p:nvSpPr>
        <p:spPr>
          <a:xfrm>
            <a:off x="4413213" y="376295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10C173C-427B-C80E-00E2-A5707DADA45F}"/>
              </a:ext>
            </a:extLst>
          </p:cNvPr>
          <p:cNvSpPr/>
          <p:nvPr/>
        </p:nvSpPr>
        <p:spPr>
          <a:xfrm>
            <a:off x="4728657" y="376295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8622C0-A2F0-B794-1E11-084E116A11EE}"/>
              </a:ext>
            </a:extLst>
          </p:cNvPr>
          <p:cNvSpPr/>
          <p:nvPr/>
        </p:nvSpPr>
        <p:spPr>
          <a:xfrm>
            <a:off x="5042689" y="376295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D1D665-FFD5-2AD2-EADF-D9C2ADDC1BC6}"/>
              </a:ext>
            </a:extLst>
          </p:cNvPr>
          <p:cNvSpPr/>
          <p:nvPr/>
        </p:nvSpPr>
        <p:spPr>
          <a:xfrm>
            <a:off x="4728657" y="407187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06FA474-4D7B-67D5-7E6A-3144DCA94303}"/>
              </a:ext>
            </a:extLst>
          </p:cNvPr>
          <p:cNvSpPr/>
          <p:nvPr/>
        </p:nvSpPr>
        <p:spPr>
          <a:xfrm>
            <a:off x="5042689" y="407187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F194D25-BE56-B836-045F-F0E1A063BB86}"/>
              </a:ext>
            </a:extLst>
          </p:cNvPr>
          <p:cNvSpPr/>
          <p:nvPr/>
        </p:nvSpPr>
        <p:spPr>
          <a:xfrm>
            <a:off x="290779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A301B1F-96A8-E720-079D-C0E68B56493C}"/>
              </a:ext>
            </a:extLst>
          </p:cNvPr>
          <p:cNvSpPr/>
          <p:nvPr/>
        </p:nvSpPr>
        <p:spPr>
          <a:xfrm>
            <a:off x="328855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0CED537-B6C8-5BF9-14AF-1E7DA4082176}"/>
              </a:ext>
            </a:extLst>
          </p:cNvPr>
          <p:cNvSpPr/>
          <p:nvPr/>
        </p:nvSpPr>
        <p:spPr>
          <a:xfrm>
            <a:off x="366931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8504B37-0E26-C839-E843-06EF87BE860F}"/>
              </a:ext>
            </a:extLst>
          </p:cNvPr>
          <p:cNvSpPr/>
          <p:nvPr/>
        </p:nvSpPr>
        <p:spPr>
          <a:xfrm>
            <a:off x="58873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1ADAA1C-E263-36AC-AA34-833D4DFBA9CD}"/>
              </a:ext>
            </a:extLst>
          </p:cNvPr>
          <p:cNvSpPr/>
          <p:nvPr/>
        </p:nvSpPr>
        <p:spPr>
          <a:xfrm>
            <a:off x="403245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3BA915-E0DA-8A14-E01D-A8004CF3D5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6E6DB1-5C0A-A1ED-1CBB-0D8F67931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ED51803-D230-A634-0FCE-B1E9345C66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F6112C7-5F3A-4D1E-7A22-A8A32C844D4F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170 + 10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26CC5F8-EB71-994B-1E1E-5E6A6124DD70}"/>
              </a:ext>
            </a:extLst>
          </p:cNvPr>
          <p:cNvSpPr txBox="1"/>
          <p:nvPr/>
        </p:nvSpPr>
        <p:spPr>
          <a:xfrm>
            <a:off x="6228525" y="1144533"/>
            <a:ext cx="20742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180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1022ABB-17D9-9C64-4F1E-070D0BE5893E}"/>
              </a:ext>
            </a:extLst>
          </p:cNvPr>
          <p:cNvSpPr/>
          <p:nvPr/>
        </p:nvSpPr>
        <p:spPr>
          <a:xfrm>
            <a:off x="290779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B95A802-564A-84CB-FE34-8EDB4E05667D}"/>
              </a:ext>
            </a:extLst>
          </p:cNvPr>
          <p:cNvSpPr/>
          <p:nvPr/>
        </p:nvSpPr>
        <p:spPr>
          <a:xfrm>
            <a:off x="328855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80DEE23-E553-A2CC-0F69-6D17FE1B3147}"/>
              </a:ext>
            </a:extLst>
          </p:cNvPr>
          <p:cNvSpPr/>
          <p:nvPr/>
        </p:nvSpPr>
        <p:spPr>
          <a:xfrm>
            <a:off x="366931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DC75B70-0DAB-EA27-A533-A1FD4696BBE9}"/>
              </a:ext>
            </a:extLst>
          </p:cNvPr>
          <p:cNvSpPr/>
          <p:nvPr/>
        </p:nvSpPr>
        <p:spPr>
          <a:xfrm>
            <a:off x="58873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4C1057F-1B07-0187-157A-8383BC11B9CD}"/>
              </a:ext>
            </a:extLst>
          </p:cNvPr>
          <p:cNvSpPr/>
          <p:nvPr/>
        </p:nvSpPr>
        <p:spPr>
          <a:xfrm>
            <a:off x="558419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307116A-A4A9-AAC1-BA7A-0DCE0BE23A4C}"/>
              </a:ext>
            </a:extLst>
          </p:cNvPr>
          <p:cNvSpPr/>
          <p:nvPr/>
        </p:nvSpPr>
        <p:spPr>
          <a:xfrm>
            <a:off x="4059332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8EFF4C-0B25-CF4E-D39E-8AC6FB6961BA}"/>
              </a:ext>
            </a:extLst>
          </p:cNvPr>
          <p:cNvSpPr/>
          <p:nvPr/>
        </p:nvSpPr>
        <p:spPr>
          <a:xfrm>
            <a:off x="4423398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B192B6-22AD-45AF-D61D-5D53A49998A8}"/>
              </a:ext>
            </a:extLst>
          </p:cNvPr>
          <p:cNvSpPr/>
          <p:nvPr/>
        </p:nvSpPr>
        <p:spPr>
          <a:xfrm>
            <a:off x="4804155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6C3784-2C47-E93E-A724-8F63C20AF2C0}"/>
              </a:ext>
            </a:extLst>
          </p:cNvPr>
          <p:cNvSpPr/>
          <p:nvPr/>
        </p:nvSpPr>
        <p:spPr>
          <a:xfrm>
            <a:off x="5194174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1821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34B8CF-402C-203A-59C8-EC287D2A11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34E12D-E2F4-874F-7657-935B3C056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38D3C0C-5DEE-3695-B18A-0957AC06CF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6AA1E68-4131-1999-C47F-6B29971AC949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160 − 10 =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A478A63-1159-0B2B-03BA-D7F0F65BC6AF}"/>
              </a:ext>
            </a:extLst>
          </p:cNvPr>
          <p:cNvSpPr/>
          <p:nvPr/>
        </p:nvSpPr>
        <p:spPr>
          <a:xfrm>
            <a:off x="328117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CBFABC-62AD-F3CA-0F6A-9262172B7ED9}"/>
              </a:ext>
            </a:extLst>
          </p:cNvPr>
          <p:cNvSpPr/>
          <p:nvPr/>
        </p:nvSpPr>
        <p:spPr>
          <a:xfrm>
            <a:off x="366193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7EB3A4D-F365-0015-16DE-4F596D06FFBC}"/>
              </a:ext>
            </a:extLst>
          </p:cNvPr>
          <p:cNvSpPr/>
          <p:nvPr/>
        </p:nvSpPr>
        <p:spPr>
          <a:xfrm>
            <a:off x="96211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8FBDCA0-34AA-C947-96A7-1BE7D6D73C6F}"/>
              </a:ext>
            </a:extLst>
          </p:cNvPr>
          <p:cNvSpPr/>
          <p:nvPr/>
        </p:nvSpPr>
        <p:spPr>
          <a:xfrm>
            <a:off x="404269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06FA05-90ED-7E4F-4D5D-1E962540CB92}"/>
              </a:ext>
            </a:extLst>
          </p:cNvPr>
          <p:cNvSpPr/>
          <p:nvPr/>
        </p:nvSpPr>
        <p:spPr>
          <a:xfrm>
            <a:off x="4423450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4122E07-9BBF-C64E-3611-E8E1391D20DA}"/>
              </a:ext>
            </a:extLst>
          </p:cNvPr>
          <p:cNvSpPr/>
          <p:nvPr/>
        </p:nvSpPr>
        <p:spPr>
          <a:xfrm>
            <a:off x="4806840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03170B1-0FDD-F905-ECF4-C8464B941281}"/>
              </a:ext>
            </a:extLst>
          </p:cNvPr>
          <p:cNvSpPr/>
          <p:nvPr/>
        </p:nvSpPr>
        <p:spPr>
          <a:xfrm>
            <a:off x="5187597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1695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A2EEDC-D404-8977-15D5-160D8402EB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70BC94-AD59-BFD5-B398-4850A9A5E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B557272-99A2-BB20-6FF8-FCD3DB02A3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96CF708-A5BF-BB2E-0BA4-B3B8AE7D2995}"/>
              </a:ext>
            </a:extLst>
          </p:cNvPr>
          <p:cNvSpPr txBox="1"/>
          <p:nvPr/>
        </p:nvSpPr>
        <p:spPr>
          <a:xfrm>
            <a:off x="2347355" y="1206089"/>
            <a:ext cx="58670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160 − 10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ADEF688-6BFE-3208-3309-693AC79F14D3}"/>
              </a:ext>
            </a:extLst>
          </p:cNvPr>
          <p:cNvSpPr txBox="1"/>
          <p:nvPr/>
        </p:nvSpPr>
        <p:spPr>
          <a:xfrm>
            <a:off x="6299430" y="1144533"/>
            <a:ext cx="175491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150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A9A4875-A02B-EA4E-309F-739929BFF5B6}"/>
              </a:ext>
            </a:extLst>
          </p:cNvPr>
          <p:cNvSpPr/>
          <p:nvPr/>
        </p:nvSpPr>
        <p:spPr>
          <a:xfrm>
            <a:off x="328117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0349035-1C07-53AB-21E0-1C289A97FF71}"/>
              </a:ext>
            </a:extLst>
          </p:cNvPr>
          <p:cNvSpPr/>
          <p:nvPr/>
        </p:nvSpPr>
        <p:spPr>
          <a:xfrm>
            <a:off x="366193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EE49391-9A64-2EA7-FC2E-DFC4D5383F82}"/>
              </a:ext>
            </a:extLst>
          </p:cNvPr>
          <p:cNvSpPr/>
          <p:nvPr/>
        </p:nvSpPr>
        <p:spPr>
          <a:xfrm>
            <a:off x="96211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81E7CE-4064-67C3-1D99-801605B661D7}"/>
              </a:ext>
            </a:extLst>
          </p:cNvPr>
          <p:cNvSpPr/>
          <p:nvPr/>
        </p:nvSpPr>
        <p:spPr>
          <a:xfrm>
            <a:off x="404269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DAD59F-DD22-191D-4962-36319B4AF780}"/>
              </a:ext>
            </a:extLst>
          </p:cNvPr>
          <p:cNvSpPr/>
          <p:nvPr/>
        </p:nvSpPr>
        <p:spPr>
          <a:xfrm>
            <a:off x="4423450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366F252-68CB-3CAD-F6DE-C504217E33A8}"/>
              </a:ext>
            </a:extLst>
          </p:cNvPr>
          <p:cNvSpPr/>
          <p:nvPr/>
        </p:nvSpPr>
        <p:spPr>
          <a:xfrm>
            <a:off x="4806840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47FE5DD-BFBB-F12F-B776-96F108673BAA}"/>
              </a:ext>
            </a:extLst>
          </p:cNvPr>
          <p:cNvSpPr/>
          <p:nvPr/>
        </p:nvSpPr>
        <p:spPr>
          <a:xfrm>
            <a:off x="5187597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E09C1FD-258E-DB63-3FA8-CD9896B5D03A}"/>
              </a:ext>
            </a:extLst>
          </p:cNvPr>
          <p:cNvSpPr/>
          <p:nvPr/>
        </p:nvSpPr>
        <p:spPr>
          <a:xfrm>
            <a:off x="5187597" y="2703301"/>
            <a:ext cx="340732" cy="256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803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57D252-06F1-0B49-D11B-460E4DD360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9BDEFD-5C16-71D2-D956-674F4E883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F57C01-4470-1CC3-3B7A-80CDCD7532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D3DB704-14B6-B564-EA2F-B76424F60D81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182+10 =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EB1A50-0A88-159C-C8E2-1D5CA6ECE980}"/>
              </a:ext>
            </a:extLst>
          </p:cNvPr>
          <p:cNvSpPr/>
          <p:nvPr/>
        </p:nvSpPr>
        <p:spPr>
          <a:xfrm>
            <a:off x="290779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F6BF52-6246-B12B-4D0C-75D404DC3118}"/>
              </a:ext>
            </a:extLst>
          </p:cNvPr>
          <p:cNvSpPr/>
          <p:nvPr/>
        </p:nvSpPr>
        <p:spPr>
          <a:xfrm>
            <a:off x="328855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255FE0-429B-F188-DCB9-04AF863A13EF}"/>
              </a:ext>
            </a:extLst>
          </p:cNvPr>
          <p:cNvSpPr/>
          <p:nvPr/>
        </p:nvSpPr>
        <p:spPr>
          <a:xfrm>
            <a:off x="366931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84B4E72-9DCB-9963-7992-ADA6A5679EB9}"/>
              </a:ext>
            </a:extLst>
          </p:cNvPr>
          <p:cNvSpPr/>
          <p:nvPr/>
        </p:nvSpPr>
        <p:spPr>
          <a:xfrm>
            <a:off x="58873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0EC28E-5AFD-B95C-2440-DC639C081AD5}"/>
              </a:ext>
            </a:extLst>
          </p:cNvPr>
          <p:cNvSpPr/>
          <p:nvPr/>
        </p:nvSpPr>
        <p:spPr>
          <a:xfrm>
            <a:off x="558419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78C8EEB-3C60-DC92-A766-62FD8D797F32}"/>
              </a:ext>
            </a:extLst>
          </p:cNvPr>
          <p:cNvSpPr/>
          <p:nvPr/>
        </p:nvSpPr>
        <p:spPr>
          <a:xfrm>
            <a:off x="4059332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C9F1081-C792-F823-8A9C-1159EA35DDF2}"/>
              </a:ext>
            </a:extLst>
          </p:cNvPr>
          <p:cNvSpPr/>
          <p:nvPr/>
        </p:nvSpPr>
        <p:spPr>
          <a:xfrm>
            <a:off x="4423398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AAFF54-A20A-E604-E03A-1CBFE3A3F046}"/>
              </a:ext>
            </a:extLst>
          </p:cNvPr>
          <p:cNvSpPr/>
          <p:nvPr/>
        </p:nvSpPr>
        <p:spPr>
          <a:xfrm>
            <a:off x="4804155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6B3C27C-3224-FCE3-49A4-54C30770371B}"/>
              </a:ext>
            </a:extLst>
          </p:cNvPr>
          <p:cNvSpPr/>
          <p:nvPr/>
        </p:nvSpPr>
        <p:spPr>
          <a:xfrm>
            <a:off x="5194174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66641E4-8609-50E9-8EEC-D9B2377D2AF8}"/>
              </a:ext>
            </a:extLst>
          </p:cNvPr>
          <p:cNvSpPr/>
          <p:nvPr/>
        </p:nvSpPr>
        <p:spPr>
          <a:xfrm>
            <a:off x="6228525" y="402336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407AFB4-D490-B008-B423-F9A4BC8E41F3}"/>
              </a:ext>
            </a:extLst>
          </p:cNvPr>
          <p:cNvSpPr/>
          <p:nvPr/>
        </p:nvSpPr>
        <p:spPr>
          <a:xfrm>
            <a:off x="6228525" y="433227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376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888120-844A-380C-18AD-618109870C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8C30C3-A85C-095F-DA5C-F7E1F465F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A5065F6-32C9-31B9-A30A-14243769BC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C122BE2-7A11-F963-88EB-500BBEBC2A4B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182 + 10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BAC735E-A8BB-B77A-3CD1-18986946C007}"/>
              </a:ext>
            </a:extLst>
          </p:cNvPr>
          <p:cNvSpPr txBox="1"/>
          <p:nvPr/>
        </p:nvSpPr>
        <p:spPr>
          <a:xfrm>
            <a:off x="6228525" y="1144533"/>
            <a:ext cx="20742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192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DBB701B-F104-6F03-4D3A-414EED9FBAFA}"/>
              </a:ext>
            </a:extLst>
          </p:cNvPr>
          <p:cNvSpPr/>
          <p:nvPr/>
        </p:nvSpPr>
        <p:spPr>
          <a:xfrm>
            <a:off x="290779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283182F-6EE3-8952-EF06-ADA20B482AFA}"/>
              </a:ext>
            </a:extLst>
          </p:cNvPr>
          <p:cNvSpPr/>
          <p:nvPr/>
        </p:nvSpPr>
        <p:spPr>
          <a:xfrm>
            <a:off x="328855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BD553F2-B4ED-A902-5B80-0DEF18D2E6F2}"/>
              </a:ext>
            </a:extLst>
          </p:cNvPr>
          <p:cNvSpPr/>
          <p:nvPr/>
        </p:nvSpPr>
        <p:spPr>
          <a:xfrm>
            <a:off x="366931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CE170A3-F358-2F51-8376-9892A765B141}"/>
              </a:ext>
            </a:extLst>
          </p:cNvPr>
          <p:cNvSpPr/>
          <p:nvPr/>
        </p:nvSpPr>
        <p:spPr>
          <a:xfrm>
            <a:off x="58873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5B87D89-5E27-09B4-83A1-4732F88156C4}"/>
              </a:ext>
            </a:extLst>
          </p:cNvPr>
          <p:cNvSpPr/>
          <p:nvPr/>
        </p:nvSpPr>
        <p:spPr>
          <a:xfrm>
            <a:off x="558419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3E18BA-2185-5C07-F316-BE5CF3F338CD}"/>
              </a:ext>
            </a:extLst>
          </p:cNvPr>
          <p:cNvSpPr/>
          <p:nvPr/>
        </p:nvSpPr>
        <p:spPr>
          <a:xfrm>
            <a:off x="4059332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D7ED8A-A01F-F622-AF34-54A90E066FF0}"/>
              </a:ext>
            </a:extLst>
          </p:cNvPr>
          <p:cNvSpPr/>
          <p:nvPr/>
        </p:nvSpPr>
        <p:spPr>
          <a:xfrm>
            <a:off x="4423398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4C2947-F5E5-1004-9D40-85A2F97E85EA}"/>
              </a:ext>
            </a:extLst>
          </p:cNvPr>
          <p:cNvSpPr/>
          <p:nvPr/>
        </p:nvSpPr>
        <p:spPr>
          <a:xfrm>
            <a:off x="4804155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E7B9C43-FAD9-E981-6EFC-C1E1CCC662F9}"/>
              </a:ext>
            </a:extLst>
          </p:cNvPr>
          <p:cNvSpPr/>
          <p:nvPr/>
        </p:nvSpPr>
        <p:spPr>
          <a:xfrm>
            <a:off x="5194174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8BEA47-9576-7FF8-862A-82A5B5958061}"/>
              </a:ext>
            </a:extLst>
          </p:cNvPr>
          <p:cNvSpPr/>
          <p:nvPr/>
        </p:nvSpPr>
        <p:spPr>
          <a:xfrm>
            <a:off x="6228525" y="402336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3A0E74-E607-C96C-5420-05AA586A454E}"/>
              </a:ext>
            </a:extLst>
          </p:cNvPr>
          <p:cNvSpPr/>
          <p:nvPr/>
        </p:nvSpPr>
        <p:spPr>
          <a:xfrm>
            <a:off x="6228525" y="433227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798F6F-901B-13A8-10F0-BA4340B3C025}"/>
              </a:ext>
            </a:extLst>
          </p:cNvPr>
          <p:cNvSpPr/>
          <p:nvPr/>
        </p:nvSpPr>
        <p:spPr>
          <a:xfrm>
            <a:off x="5930078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51977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085EEE-7195-96E1-4635-8B0C87EAE8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457BFB-F61C-0942-2FFB-93B297534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C2A83B0-4E2A-A895-8355-F9AF95ABD0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D11CCC1-5E4B-E1D3-0EB3-E6A8F4BC7D53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177 − 10 =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DF6475-B088-7E39-9604-6197BFBE0E2B}"/>
              </a:ext>
            </a:extLst>
          </p:cNvPr>
          <p:cNvSpPr/>
          <p:nvPr/>
        </p:nvSpPr>
        <p:spPr>
          <a:xfrm>
            <a:off x="328117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1C8539-DC11-0EEB-A33D-4A43056B86EC}"/>
              </a:ext>
            </a:extLst>
          </p:cNvPr>
          <p:cNvSpPr/>
          <p:nvPr/>
        </p:nvSpPr>
        <p:spPr>
          <a:xfrm>
            <a:off x="366193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1016A8-77A9-C799-0B6F-B6122E0ABBDE}"/>
              </a:ext>
            </a:extLst>
          </p:cNvPr>
          <p:cNvSpPr/>
          <p:nvPr/>
        </p:nvSpPr>
        <p:spPr>
          <a:xfrm>
            <a:off x="96211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20A89D-8C41-6098-1F9C-62D427B566A3}"/>
              </a:ext>
            </a:extLst>
          </p:cNvPr>
          <p:cNvSpPr/>
          <p:nvPr/>
        </p:nvSpPr>
        <p:spPr>
          <a:xfrm>
            <a:off x="404269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DFD60F-B47E-B2EA-E08B-72C15BB91283}"/>
              </a:ext>
            </a:extLst>
          </p:cNvPr>
          <p:cNvSpPr/>
          <p:nvPr/>
        </p:nvSpPr>
        <p:spPr>
          <a:xfrm>
            <a:off x="4423450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312AD0C-7F93-C804-D700-2AE5748A1BFA}"/>
              </a:ext>
            </a:extLst>
          </p:cNvPr>
          <p:cNvSpPr/>
          <p:nvPr/>
        </p:nvSpPr>
        <p:spPr>
          <a:xfrm>
            <a:off x="4806840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A10A0A9-FBA8-7E78-3828-1F6797D2198C}"/>
              </a:ext>
            </a:extLst>
          </p:cNvPr>
          <p:cNvSpPr/>
          <p:nvPr/>
        </p:nvSpPr>
        <p:spPr>
          <a:xfrm>
            <a:off x="5187597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7CC14C9-4596-7B47-6FDB-185C455EF275}"/>
              </a:ext>
            </a:extLst>
          </p:cNvPr>
          <p:cNvSpPr/>
          <p:nvPr/>
        </p:nvSpPr>
        <p:spPr>
          <a:xfrm>
            <a:off x="5187597" y="2703301"/>
            <a:ext cx="340732" cy="256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678EAE3-3726-8468-F397-DD0988582428}"/>
              </a:ext>
            </a:extLst>
          </p:cNvPr>
          <p:cNvSpPr/>
          <p:nvPr/>
        </p:nvSpPr>
        <p:spPr>
          <a:xfrm>
            <a:off x="514493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0DA4A1D-D24E-9FE2-0882-F854CE525BBA}"/>
              </a:ext>
            </a:extLst>
          </p:cNvPr>
          <p:cNvSpPr/>
          <p:nvPr/>
        </p:nvSpPr>
        <p:spPr>
          <a:xfrm>
            <a:off x="552832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EE9D39E-BDDF-2D7A-A8A8-E58D4B0BE3FC}"/>
              </a:ext>
            </a:extLst>
          </p:cNvPr>
          <p:cNvSpPr/>
          <p:nvPr/>
        </p:nvSpPr>
        <p:spPr>
          <a:xfrm>
            <a:off x="5882678" y="359531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FAF2926-179D-FD0C-8E79-A7178CA4CD39}"/>
              </a:ext>
            </a:extLst>
          </p:cNvPr>
          <p:cNvSpPr/>
          <p:nvPr/>
        </p:nvSpPr>
        <p:spPr>
          <a:xfrm>
            <a:off x="6198122" y="359531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C371C7D-47BE-EA60-95B5-DEC5ED2BB9BE}"/>
              </a:ext>
            </a:extLst>
          </p:cNvPr>
          <p:cNvSpPr/>
          <p:nvPr/>
        </p:nvSpPr>
        <p:spPr>
          <a:xfrm>
            <a:off x="6512154" y="359531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0C2ECC2-7D3F-7FB5-0707-40AD2E849258}"/>
              </a:ext>
            </a:extLst>
          </p:cNvPr>
          <p:cNvSpPr/>
          <p:nvPr/>
        </p:nvSpPr>
        <p:spPr>
          <a:xfrm>
            <a:off x="6198122" y="390423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C921E38-FEB8-6F67-10EF-4CDF20525081}"/>
              </a:ext>
            </a:extLst>
          </p:cNvPr>
          <p:cNvSpPr/>
          <p:nvPr/>
        </p:nvSpPr>
        <p:spPr>
          <a:xfrm>
            <a:off x="6512154" y="390423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FEE0522-D902-78DC-6E81-C39C199B4D88}"/>
              </a:ext>
            </a:extLst>
          </p:cNvPr>
          <p:cNvSpPr/>
          <p:nvPr/>
        </p:nvSpPr>
        <p:spPr>
          <a:xfrm>
            <a:off x="5882678" y="390423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9A90BCC-F890-12EA-6FE6-974978BFBC1A}"/>
              </a:ext>
            </a:extLst>
          </p:cNvPr>
          <p:cNvSpPr/>
          <p:nvPr/>
        </p:nvSpPr>
        <p:spPr>
          <a:xfrm>
            <a:off x="6826186" y="3728427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1460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45A8E6-C75B-1425-1840-363DAD30C1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549335-7784-BB1B-6569-62B4FBCE9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38D7E5B-99CC-8D6F-0596-A5F87D77FA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9485893-0124-091A-8F0B-163940876BB1}"/>
              </a:ext>
            </a:extLst>
          </p:cNvPr>
          <p:cNvSpPr txBox="1"/>
          <p:nvPr/>
        </p:nvSpPr>
        <p:spPr>
          <a:xfrm>
            <a:off x="2347355" y="1206089"/>
            <a:ext cx="58670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177 − 10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1191B1F-3311-F3E6-A975-796064F77E79}"/>
              </a:ext>
            </a:extLst>
          </p:cNvPr>
          <p:cNvSpPr txBox="1"/>
          <p:nvPr/>
        </p:nvSpPr>
        <p:spPr>
          <a:xfrm>
            <a:off x="6299430" y="1144533"/>
            <a:ext cx="175491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167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305A6F2-7300-98B2-E4EE-BA2041918DC2}"/>
              </a:ext>
            </a:extLst>
          </p:cNvPr>
          <p:cNvSpPr/>
          <p:nvPr/>
        </p:nvSpPr>
        <p:spPr>
          <a:xfrm>
            <a:off x="328117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548563C-F8CE-EBA3-C431-BC8351AE40EF}"/>
              </a:ext>
            </a:extLst>
          </p:cNvPr>
          <p:cNvSpPr/>
          <p:nvPr/>
        </p:nvSpPr>
        <p:spPr>
          <a:xfrm>
            <a:off x="366193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984948C-FF9E-A809-A6A5-BC3B3482957F}"/>
              </a:ext>
            </a:extLst>
          </p:cNvPr>
          <p:cNvSpPr/>
          <p:nvPr/>
        </p:nvSpPr>
        <p:spPr>
          <a:xfrm>
            <a:off x="96211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E20BBF5-488F-4176-9E6F-47BB402B8B4D}"/>
              </a:ext>
            </a:extLst>
          </p:cNvPr>
          <p:cNvSpPr/>
          <p:nvPr/>
        </p:nvSpPr>
        <p:spPr>
          <a:xfrm>
            <a:off x="404269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A830F53-1DEB-917C-014F-78DED47A9988}"/>
              </a:ext>
            </a:extLst>
          </p:cNvPr>
          <p:cNvSpPr/>
          <p:nvPr/>
        </p:nvSpPr>
        <p:spPr>
          <a:xfrm>
            <a:off x="4423450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2BD22EF-1FC6-9641-D483-D5D5238F2062}"/>
              </a:ext>
            </a:extLst>
          </p:cNvPr>
          <p:cNvSpPr/>
          <p:nvPr/>
        </p:nvSpPr>
        <p:spPr>
          <a:xfrm>
            <a:off x="4806840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2D539B-C530-40F2-6D8F-16C4AC38ADF1}"/>
              </a:ext>
            </a:extLst>
          </p:cNvPr>
          <p:cNvSpPr/>
          <p:nvPr/>
        </p:nvSpPr>
        <p:spPr>
          <a:xfrm>
            <a:off x="5187597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66F5842-F2E9-D1E1-7E8D-ECAC3F0FCB26}"/>
              </a:ext>
            </a:extLst>
          </p:cNvPr>
          <p:cNvSpPr/>
          <p:nvPr/>
        </p:nvSpPr>
        <p:spPr>
          <a:xfrm>
            <a:off x="5187597" y="2703301"/>
            <a:ext cx="340732" cy="256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418112-7387-383D-5445-89564A48D19E}"/>
              </a:ext>
            </a:extLst>
          </p:cNvPr>
          <p:cNvSpPr/>
          <p:nvPr/>
        </p:nvSpPr>
        <p:spPr>
          <a:xfrm>
            <a:off x="514493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0C02B3-BD21-0ED3-74B1-058F5C13B351}"/>
              </a:ext>
            </a:extLst>
          </p:cNvPr>
          <p:cNvSpPr/>
          <p:nvPr/>
        </p:nvSpPr>
        <p:spPr>
          <a:xfrm>
            <a:off x="552832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8AB660-FC6A-15BD-26D7-84660918FD99}"/>
              </a:ext>
            </a:extLst>
          </p:cNvPr>
          <p:cNvSpPr/>
          <p:nvPr/>
        </p:nvSpPr>
        <p:spPr>
          <a:xfrm>
            <a:off x="5882678" y="359531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044499A-A1DD-14CF-E70C-008A9F7689F7}"/>
              </a:ext>
            </a:extLst>
          </p:cNvPr>
          <p:cNvSpPr/>
          <p:nvPr/>
        </p:nvSpPr>
        <p:spPr>
          <a:xfrm>
            <a:off x="6198122" y="359531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0F6DBF9-2EC9-418A-3900-3A2E218CC89E}"/>
              </a:ext>
            </a:extLst>
          </p:cNvPr>
          <p:cNvSpPr/>
          <p:nvPr/>
        </p:nvSpPr>
        <p:spPr>
          <a:xfrm>
            <a:off x="6512154" y="359531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71E8988-8A18-B9FA-D99C-DF5259477646}"/>
              </a:ext>
            </a:extLst>
          </p:cNvPr>
          <p:cNvSpPr/>
          <p:nvPr/>
        </p:nvSpPr>
        <p:spPr>
          <a:xfrm>
            <a:off x="6198122" y="390423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467FA1A-BB56-4416-FE4A-6D82DADC6AD2}"/>
              </a:ext>
            </a:extLst>
          </p:cNvPr>
          <p:cNvSpPr/>
          <p:nvPr/>
        </p:nvSpPr>
        <p:spPr>
          <a:xfrm>
            <a:off x="6512154" y="390423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ABB5557-E12E-AAD7-1952-2F8371F14406}"/>
              </a:ext>
            </a:extLst>
          </p:cNvPr>
          <p:cNvSpPr/>
          <p:nvPr/>
        </p:nvSpPr>
        <p:spPr>
          <a:xfrm>
            <a:off x="5882678" y="390423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BC8EF22-F31A-CED7-BF1D-6324BA6B5EC0}"/>
              </a:ext>
            </a:extLst>
          </p:cNvPr>
          <p:cNvSpPr/>
          <p:nvPr/>
        </p:nvSpPr>
        <p:spPr>
          <a:xfrm>
            <a:off x="6826186" y="3728427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15A1F55-826E-D313-3A44-377FADCD2F3D}"/>
              </a:ext>
            </a:extLst>
          </p:cNvPr>
          <p:cNvSpPr/>
          <p:nvPr/>
        </p:nvSpPr>
        <p:spPr>
          <a:xfrm>
            <a:off x="5492654" y="2663012"/>
            <a:ext cx="340732" cy="256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650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E78CDBA-9CE5-7C56-138B-C9081425BA30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135 + 10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CE0D09C-447A-18CB-BA96-C87BD572E861}"/>
              </a:ext>
            </a:extLst>
          </p:cNvPr>
          <p:cNvSpPr txBox="1"/>
          <p:nvPr/>
        </p:nvSpPr>
        <p:spPr>
          <a:xfrm>
            <a:off x="6228525" y="1144533"/>
            <a:ext cx="20742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145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44D9CF2-FC19-2DF7-778D-4351BB5AC4E7}"/>
              </a:ext>
            </a:extLst>
          </p:cNvPr>
          <p:cNvSpPr/>
          <p:nvPr/>
        </p:nvSpPr>
        <p:spPr>
          <a:xfrm>
            <a:off x="4413213" y="376295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0EF5921-306F-4317-4B55-3CAAD0D119C0}"/>
              </a:ext>
            </a:extLst>
          </p:cNvPr>
          <p:cNvSpPr/>
          <p:nvPr/>
        </p:nvSpPr>
        <p:spPr>
          <a:xfrm>
            <a:off x="4728657" y="376295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59815D-1D2A-C76C-2489-E5788032DB3D}"/>
              </a:ext>
            </a:extLst>
          </p:cNvPr>
          <p:cNvSpPr/>
          <p:nvPr/>
        </p:nvSpPr>
        <p:spPr>
          <a:xfrm>
            <a:off x="5042689" y="376295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7F32801-3466-A03C-D17C-A7138E619923}"/>
              </a:ext>
            </a:extLst>
          </p:cNvPr>
          <p:cNvSpPr/>
          <p:nvPr/>
        </p:nvSpPr>
        <p:spPr>
          <a:xfrm>
            <a:off x="4728657" y="407187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667CB72-CF8D-F5A1-D945-8D9B16D9858A}"/>
              </a:ext>
            </a:extLst>
          </p:cNvPr>
          <p:cNvSpPr/>
          <p:nvPr/>
        </p:nvSpPr>
        <p:spPr>
          <a:xfrm>
            <a:off x="5042689" y="407187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00D0749-1B17-1681-D0F9-03010EBCD576}"/>
              </a:ext>
            </a:extLst>
          </p:cNvPr>
          <p:cNvSpPr/>
          <p:nvPr/>
        </p:nvSpPr>
        <p:spPr>
          <a:xfrm>
            <a:off x="290779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04772A3-5BD9-890D-7F81-16FA8550DF53}"/>
              </a:ext>
            </a:extLst>
          </p:cNvPr>
          <p:cNvSpPr/>
          <p:nvPr/>
        </p:nvSpPr>
        <p:spPr>
          <a:xfrm>
            <a:off x="328855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60BCA53-BAB3-C1E6-1AD5-0263AFA13E36}"/>
              </a:ext>
            </a:extLst>
          </p:cNvPr>
          <p:cNvSpPr/>
          <p:nvPr/>
        </p:nvSpPr>
        <p:spPr>
          <a:xfrm>
            <a:off x="366931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3494D7E-007F-C24B-B25E-CF21FA1D8731}"/>
              </a:ext>
            </a:extLst>
          </p:cNvPr>
          <p:cNvSpPr/>
          <p:nvPr/>
        </p:nvSpPr>
        <p:spPr>
          <a:xfrm>
            <a:off x="58873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8D6433-27BC-5BBC-38A9-3E3634AC866F}"/>
              </a:ext>
            </a:extLst>
          </p:cNvPr>
          <p:cNvSpPr/>
          <p:nvPr/>
        </p:nvSpPr>
        <p:spPr>
          <a:xfrm>
            <a:off x="403245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65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BE24A57-C4D3-2C25-F2C8-E58AF3854B08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124 − 10 =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3793718-0A28-6B56-7DB0-FBA93FD07D14}"/>
              </a:ext>
            </a:extLst>
          </p:cNvPr>
          <p:cNvSpPr/>
          <p:nvPr/>
        </p:nvSpPr>
        <p:spPr>
          <a:xfrm>
            <a:off x="4257968" y="367151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C328DE-AB71-0C0B-48DE-A8542DDEAFC7}"/>
              </a:ext>
            </a:extLst>
          </p:cNvPr>
          <p:cNvSpPr/>
          <p:nvPr/>
        </p:nvSpPr>
        <p:spPr>
          <a:xfrm>
            <a:off x="4572000" y="367151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DEC1D5F-C6BF-6E3A-EA70-5766C331BB2D}"/>
              </a:ext>
            </a:extLst>
          </p:cNvPr>
          <p:cNvSpPr/>
          <p:nvPr/>
        </p:nvSpPr>
        <p:spPr>
          <a:xfrm>
            <a:off x="4257968" y="398043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A1B0FD-5665-D382-CAFB-57C2EFDA06F2}"/>
              </a:ext>
            </a:extLst>
          </p:cNvPr>
          <p:cNvSpPr/>
          <p:nvPr/>
        </p:nvSpPr>
        <p:spPr>
          <a:xfrm>
            <a:off x="4572000" y="398043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9B273A7-E105-12D1-F172-9520ED5C01FB}"/>
              </a:ext>
            </a:extLst>
          </p:cNvPr>
          <p:cNvSpPr/>
          <p:nvPr/>
        </p:nvSpPr>
        <p:spPr>
          <a:xfrm>
            <a:off x="328117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82F1295-3498-218D-737C-D78E460C4AB4}"/>
              </a:ext>
            </a:extLst>
          </p:cNvPr>
          <p:cNvSpPr/>
          <p:nvPr/>
        </p:nvSpPr>
        <p:spPr>
          <a:xfrm>
            <a:off x="366193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CAC42F6-F685-95C4-968E-38C23CF7FCCE}"/>
              </a:ext>
            </a:extLst>
          </p:cNvPr>
          <p:cNvSpPr/>
          <p:nvPr/>
        </p:nvSpPr>
        <p:spPr>
          <a:xfrm>
            <a:off x="96211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385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E78CDBA-9CE5-7C56-138B-C9081425BA30}"/>
              </a:ext>
            </a:extLst>
          </p:cNvPr>
          <p:cNvSpPr txBox="1"/>
          <p:nvPr/>
        </p:nvSpPr>
        <p:spPr>
          <a:xfrm>
            <a:off x="2347355" y="1206089"/>
            <a:ext cx="58670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124 − 10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CE0D09C-447A-18CB-BA96-C87BD572E861}"/>
              </a:ext>
            </a:extLst>
          </p:cNvPr>
          <p:cNvSpPr txBox="1"/>
          <p:nvPr/>
        </p:nvSpPr>
        <p:spPr>
          <a:xfrm>
            <a:off x="6299430" y="1144533"/>
            <a:ext cx="175491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114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2537C9-3CDF-FAE4-DBBF-56333B58F3AD}"/>
              </a:ext>
            </a:extLst>
          </p:cNvPr>
          <p:cNvSpPr/>
          <p:nvPr/>
        </p:nvSpPr>
        <p:spPr>
          <a:xfrm>
            <a:off x="4257968" y="367151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EF38AD3-E1AE-A591-7893-FC282CE368E3}"/>
              </a:ext>
            </a:extLst>
          </p:cNvPr>
          <p:cNvSpPr/>
          <p:nvPr/>
        </p:nvSpPr>
        <p:spPr>
          <a:xfrm>
            <a:off x="4572000" y="367151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C0187AA-99D5-3752-E368-A03F27192339}"/>
              </a:ext>
            </a:extLst>
          </p:cNvPr>
          <p:cNvSpPr/>
          <p:nvPr/>
        </p:nvSpPr>
        <p:spPr>
          <a:xfrm>
            <a:off x="4257968" y="398043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ADBC63F-4DB5-35A0-BED2-172ACDD7C9AB}"/>
              </a:ext>
            </a:extLst>
          </p:cNvPr>
          <p:cNvSpPr/>
          <p:nvPr/>
        </p:nvSpPr>
        <p:spPr>
          <a:xfrm>
            <a:off x="4572000" y="398043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C78797C-A424-F751-1B49-5753B4DCD61E}"/>
              </a:ext>
            </a:extLst>
          </p:cNvPr>
          <p:cNvSpPr/>
          <p:nvPr/>
        </p:nvSpPr>
        <p:spPr>
          <a:xfrm>
            <a:off x="328117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D04609B-6E5E-1B6B-C0DC-78DE7C770099}"/>
              </a:ext>
            </a:extLst>
          </p:cNvPr>
          <p:cNvSpPr/>
          <p:nvPr/>
        </p:nvSpPr>
        <p:spPr>
          <a:xfrm>
            <a:off x="366193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F4AAD24-E819-6194-069B-EF93F25BA73D}"/>
              </a:ext>
            </a:extLst>
          </p:cNvPr>
          <p:cNvSpPr/>
          <p:nvPr/>
        </p:nvSpPr>
        <p:spPr>
          <a:xfrm>
            <a:off x="96211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423270-194A-B27B-C490-53A5DE651038}"/>
              </a:ext>
            </a:extLst>
          </p:cNvPr>
          <p:cNvSpPr/>
          <p:nvPr/>
        </p:nvSpPr>
        <p:spPr>
          <a:xfrm>
            <a:off x="3624714" y="2790456"/>
            <a:ext cx="340732" cy="256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7020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DBE627-747D-5475-115D-B44E9AD27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2E1736-259E-B652-50B2-0B82DFE0D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FCC983F-5CF1-C909-430F-C466ABFBB8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DB1D5F6-EB71-95CB-3471-DBBBF09E62CB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151 +10 =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8D8C1C1-CB4C-5FD4-B2AD-0133503EDE95}"/>
              </a:ext>
            </a:extLst>
          </p:cNvPr>
          <p:cNvSpPr/>
          <p:nvPr/>
        </p:nvSpPr>
        <p:spPr>
          <a:xfrm>
            <a:off x="4825501" y="387095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F568217-D8D8-B41E-DC5B-035704391913}"/>
              </a:ext>
            </a:extLst>
          </p:cNvPr>
          <p:cNvSpPr/>
          <p:nvPr/>
        </p:nvSpPr>
        <p:spPr>
          <a:xfrm>
            <a:off x="290779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AD24773-CF39-4002-EE68-30D5FE22F514}"/>
              </a:ext>
            </a:extLst>
          </p:cNvPr>
          <p:cNvSpPr/>
          <p:nvPr/>
        </p:nvSpPr>
        <p:spPr>
          <a:xfrm>
            <a:off x="328855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6DFD5C-8F00-EA6F-5798-E55C859C278D}"/>
              </a:ext>
            </a:extLst>
          </p:cNvPr>
          <p:cNvSpPr/>
          <p:nvPr/>
        </p:nvSpPr>
        <p:spPr>
          <a:xfrm>
            <a:off x="366931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108935B-4D02-87C6-E756-80C2D823722A}"/>
              </a:ext>
            </a:extLst>
          </p:cNvPr>
          <p:cNvSpPr/>
          <p:nvPr/>
        </p:nvSpPr>
        <p:spPr>
          <a:xfrm>
            <a:off x="58873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8CE0EA-7F66-B298-DF2B-D8E35617DE94}"/>
              </a:ext>
            </a:extLst>
          </p:cNvPr>
          <p:cNvSpPr/>
          <p:nvPr/>
        </p:nvSpPr>
        <p:spPr>
          <a:xfrm>
            <a:off x="4059332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771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  <p:bldP spid="6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8021B2-36FD-A635-6501-5A1A44195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85DA10-CE9A-31A5-8959-D8A93D917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D2005D3-885A-7615-BFA9-B6410A1770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D1A4872-40C7-FA25-459E-D00A725A730F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151 + 10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02C2B22-E8CE-8B01-7474-AD8433F17ECF}"/>
              </a:ext>
            </a:extLst>
          </p:cNvPr>
          <p:cNvSpPr txBox="1"/>
          <p:nvPr/>
        </p:nvSpPr>
        <p:spPr>
          <a:xfrm>
            <a:off x="6228525" y="1144533"/>
            <a:ext cx="20742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161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B489BE6-750C-F3E6-1AA7-03FA29165858}"/>
              </a:ext>
            </a:extLst>
          </p:cNvPr>
          <p:cNvSpPr/>
          <p:nvPr/>
        </p:nvSpPr>
        <p:spPr>
          <a:xfrm>
            <a:off x="4825501" y="3870952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60C407C-4853-7F1A-9C99-3D5E7281855B}"/>
              </a:ext>
            </a:extLst>
          </p:cNvPr>
          <p:cNvSpPr/>
          <p:nvPr/>
        </p:nvSpPr>
        <p:spPr>
          <a:xfrm>
            <a:off x="290779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A973CCD-7234-282B-3190-A6E127496907}"/>
              </a:ext>
            </a:extLst>
          </p:cNvPr>
          <p:cNvSpPr/>
          <p:nvPr/>
        </p:nvSpPr>
        <p:spPr>
          <a:xfrm>
            <a:off x="328855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294D72E-F209-B354-DF23-57E5A95A2B3A}"/>
              </a:ext>
            </a:extLst>
          </p:cNvPr>
          <p:cNvSpPr/>
          <p:nvPr/>
        </p:nvSpPr>
        <p:spPr>
          <a:xfrm>
            <a:off x="366931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B8132D2-FCC2-2314-115C-A87066155081}"/>
              </a:ext>
            </a:extLst>
          </p:cNvPr>
          <p:cNvSpPr/>
          <p:nvPr/>
        </p:nvSpPr>
        <p:spPr>
          <a:xfrm>
            <a:off x="58873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BE58426-2991-5ED5-EFE6-BF1739015462}"/>
              </a:ext>
            </a:extLst>
          </p:cNvPr>
          <p:cNvSpPr/>
          <p:nvPr/>
        </p:nvSpPr>
        <p:spPr>
          <a:xfrm>
            <a:off x="4572000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0202F6-6C6D-85FD-6FCD-33451EFC377B}"/>
              </a:ext>
            </a:extLst>
          </p:cNvPr>
          <p:cNvSpPr/>
          <p:nvPr/>
        </p:nvSpPr>
        <p:spPr>
          <a:xfrm>
            <a:off x="4059332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9352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F9D952-C94E-A44C-A2BE-4FF1E88CF5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DF26BF-9A84-E5C6-70D0-46F56F265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3D2B28B-CE5E-3C2B-0F3F-7DDABAA054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8FA33AD-0878-40C5-37DF-67997C434931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148 − 10 =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F0BC9DF-F7FE-4979-F483-15E80379C090}"/>
              </a:ext>
            </a:extLst>
          </p:cNvPr>
          <p:cNvSpPr/>
          <p:nvPr/>
        </p:nvSpPr>
        <p:spPr>
          <a:xfrm>
            <a:off x="5096168" y="342900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F0B4A3-B9DA-60BC-FFF5-E823DAB1C345}"/>
              </a:ext>
            </a:extLst>
          </p:cNvPr>
          <p:cNvSpPr/>
          <p:nvPr/>
        </p:nvSpPr>
        <p:spPr>
          <a:xfrm>
            <a:off x="5410200" y="342900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06A6C42-A3ED-C9DC-074D-6D3DABBEB250}"/>
              </a:ext>
            </a:extLst>
          </p:cNvPr>
          <p:cNvSpPr/>
          <p:nvPr/>
        </p:nvSpPr>
        <p:spPr>
          <a:xfrm>
            <a:off x="5096168" y="373791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04C847B-F812-561C-AF17-F3BD30E53C1C}"/>
              </a:ext>
            </a:extLst>
          </p:cNvPr>
          <p:cNvSpPr/>
          <p:nvPr/>
        </p:nvSpPr>
        <p:spPr>
          <a:xfrm>
            <a:off x="5410200" y="373791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B9E8148-2096-D803-29E2-AF682A283729}"/>
              </a:ext>
            </a:extLst>
          </p:cNvPr>
          <p:cNvSpPr/>
          <p:nvPr/>
        </p:nvSpPr>
        <p:spPr>
          <a:xfrm>
            <a:off x="328117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2DC796-30A2-9BB1-5B90-2AFCA2EBC73A}"/>
              </a:ext>
            </a:extLst>
          </p:cNvPr>
          <p:cNvSpPr/>
          <p:nvPr/>
        </p:nvSpPr>
        <p:spPr>
          <a:xfrm>
            <a:off x="366193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8BD9730-B23A-8021-FDC3-4DD935B3A332}"/>
              </a:ext>
            </a:extLst>
          </p:cNvPr>
          <p:cNvSpPr/>
          <p:nvPr/>
        </p:nvSpPr>
        <p:spPr>
          <a:xfrm>
            <a:off x="96211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44178F-307A-D32E-D6A1-5D315CE9EC5B}"/>
              </a:ext>
            </a:extLst>
          </p:cNvPr>
          <p:cNvSpPr/>
          <p:nvPr/>
        </p:nvSpPr>
        <p:spPr>
          <a:xfrm>
            <a:off x="5096168" y="404683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D98EF6-7C23-A1E6-C073-DB1F27C0A776}"/>
              </a:ext>
            </a:extLst>
          </p:cNvPr>
          <p:cNvSpPr/>
          <p:nvPr/>
        </p:nvSpPr>
        <p:spPr>
          <a:xfrm>
            <a:off x="5410200" y="404683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A964E01-8D29-D89D-4E1F-3D7588EDF7BD}"/>
              </a:ext>
            </a:extLst>
          </p:cNvPr>
          <p:cNvSpPr/>
          <p:nvPr/>
        </p:nvSpPr>
        <p:spPr>
          <a:xfrm>
            <a:off x="5096168" y="4355757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1ADB85A-6668-09F0-DD72-E84CFF1193E0}"/>
              </a:ext>
            </a:extLst>
          </p:cNvPr>
          <p:cNvSpPr/>
          <p:nvPr/>
        </p:nvSpPr>
        <p:spPr>
          <a:xfrm>
            <a:off x="5410200" y="4355757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D4C9643-337F-EA30-25C1-75A7B7C69BFA}"/>
              </a:ext>
            </a:extLst>
          </p:cNvPr>
          <p:cNvSpPr/>
          <p:nvPr/>
        </p:nvSpPr>
        <p:spPr>
          <a:xfrm>
            <a:off x="404269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3A2E288-88A3-BCF4-6259-DEF4156A7577}"/>
              </a:ext>
            </a:extLst>
          </p:cNvPr>
          <p:cNvSpPr/>
          <p:nvPr/>
        </p:nvSpPr>
        <p:spPr>
          <a:xfrm>
            <a:off x="4423450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2218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7DF715-72AF-AF21-2096-23B162183B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A8420C-CA4D-7143-F003-7123D35B0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203D057-B356-AD52-E616-A8C37AC393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8AD231A-7F10-AD59-C013-01FAB4EAA7E4}"/>
              </a:ext>
            </a:extLst>
          </p:cNvPr>
          <p:cNvSpPr txBox="1"/>
          <p:nvPr/>
        </p:nvSpPr>
        <p:spPr>
          <a:xfrm>
            <a:off x="2347355" y="1206089"/>
            <a:ext cx="58670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148 − 10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E6FC698-0DDB-6D7A-8550-592212063C0B}"/>
              </a:ext>
            </a:extLst>
          </p:cNvPr>
          <p:cNvSpPr txBox="1"/>
          <p:nvPr/>
        </p:nvSpPr>
        <p:spPr>
          <a:xfrm>
            <a:off x="6299430" y="1144533"/>
            <a:ext cx="175491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138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684841-A543-2B43-9479-3A1D29B9F222}"/>
              </a:ext>
            </a:extLst>
          </p:cNvPr>
          <p:cNvSpPr/>
          <p:nvPr/>
        </p:nvSpPr>
        <p:spPr>
          <a:xfrm>
            <a:off x="5096168" y="342900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EF67856-C05B-1266-A958-859DAB633ABD}"/>
              </a:ext>
            </a:extLst>
          </p:cNvPr>
          <p:cNvSpPr/>
          <p:nvPr/>
        </p:nvSpPr>
        <p:spPr>
          <a:xfrm>
            <a:off x="5410200" y="342900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E17281-686F-DA69-2565-3F12A067CBEF}"/>
              </a:ext>
            </a:extLst>
          </p:cNvPr>
          <p:cNvSpPr/>
          <p:nvPr/>
        </p:nvSpPr>
        <p:spPr>
          <a:xfrm>
            <a:off x="5096168" y="373791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6579B7-D11C-6F2F-AA28-8D2C0E0070D1}"/>
              </a:ext>
            </a:extLst>
          </p:cNvPr>
          <p:cNvSpPr/>
          <p:nvPr/>
        </p:nvSpPr>
        <p:spPr>
          <a:xfrm>
            <a:off x="5410200" y="373791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384E04-0B32-CFC8-4A6F-C916B0D566D3}"/>
              </a:ext>
            </a:extLst>
          </p:cNvPr>
          <p:cNvSpPr/>
          <p:nvPr/>
        </p:nvSpPr>
        <p:spPr>
          <a:xfrm>
            <a:off x="328117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9581812-260B-3480-6B75-F03F91BAB3E6}"/>
              </a:ext>
            </a:extLst>
          </p:cNvPr>
          <p:cNvSpPr/>
          <p:nvPr/>
        </p:nvSpPr>
        <p:spPr>
          <a:xfrm>
            <a:off x="366193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3971C5C-F9F8-F244-6B00-9DA901327B31}"/>
              </a:ext>
            </a:extLst>
          </p:cNvPr>
          <p:cNvSpPr/>
          <p:nvPr/>
        </p:nvSpPr>
        <p:spPr>
          <a:xfrm>
            <a:off x="96211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87A15CA-41C3-E85E-C7EC-7CA6FDA47A94}"/>
              </a:ext>
            </a:extLst>
          </p:cNvPr>
          <p:cNvSpPr/>
          <p:nvPr/>
        </p:nvSpPr>
        <p:spPr>
          <a:xfrm>
            <a:off x="5096168" y="404683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C6477E2-5088-B730-B7E9-782179B64F83}"/>
              </a:ext>
            </a:extLst>
          </p:cNvPr>
          <p:cNvSpPr/>
          <p:nvPr/>
        </p:nvSpPr>
        <p:spPr>
          <a:xfrm>
            <a:off x="5410200" y="404683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CB6818-D05B-9CE3-9DE6-1AB3C1F1CDBB}"/>
              </a:ext>
            </a:extLst>
          </p:cNvPr>
          <p:cNvSpPr/>
          <p:nvPr/>
        </p:nvSpPr>
        <p:spPr>
          <a:xfrm>
            <a:off x="5096168" y="4355757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402713-3EF9-EC13-D3D1-79C33CE1CE0F}"/>
              </a:ext>
            </a:extLst>
          </p:cNvPr>
          <p:cNvSpPr/>
          <p:nvPr/>
        </p:nvSpPr>
        <p:spPr>
          <a:xfrm>
            <a:off x="5410200" y="4355757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D0D3740-0ABD-EA19-A63D-F2A196F01E17}"/>
              </a:ext>
            </a:extLst>
          </p:cNvPr>
          <p:cNvSpPr/>
          <p:nvPr/>
        </p:nvSpPr>
        <p:spPr>
          <a:xfrm>
            <a:off x="404269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4297D94-19E9-AAC5-2474-7C575D2734FA}"/>
              </a:ext>
            </a:extLst>
          </p:cNvPr>
          <p:cNvSpPr/>
          <p:nvPr/>
        </p:nvSpPr>
        <p:spPr>
          <a:xfrm>
            <a:off x="4423450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241C4C1-E9EF-16F5-62A9-F13D2EE95766}"/>
              </a:ext>
            </a:extLst>
          </p:cNvPr>
          <p:cNvSpPr/>
          <p:nvPr/>
        </p:nvSpPr>
        <p:spPr>
          <a:xfrm>
            <a:off x="4401634" y="2981423"/>
            <a:ext cx="340732" cy="256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604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A7CF48-B7AE-6358-354F-0CE93DF340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393270-7BF8-DEA6-538C-E28A03EBF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50CF5E-E6DC-F985-FD35-CA1730198D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177DFE3-7B43-2703-CB67-C73E88B95DF0}"/>
              </a:ext>
            </a:extLst>
          </p:cNvPr>
          <p:cNvSpPr txBox="1"/>
          <p:nvPr/>
        </p:nvSpPr>
        <p:spPr>
          <a:xfrm>
            <a:off x="2347355" y="1206089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170 +10 =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8D8E30-ADC4-6D2D-A75F-8BF6B77802DF}"/>
              </a:ext>
            </a:extLst>
          </p:cNvPr>
          <p:cNvSpPr/>
          <p:nvPr/>
        </p:nvSpPr>
        <p:spPr>
          <a:xfrm>
            <a:off x="2907799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8266DC8-E61B-2552-8234-6041ED3FC64F}"/>
              </a:ext>
            </a:extLst>
          </p:cNvPr>
          <p:cNvSpPr/>
          <p:nvPr/>
        </p:nvSpPr>
        <p:spPr>
          <a:xfrm>
            <a:off x="3288556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B8EAE67-F773-A6D4-E30E-D60E78E880AA}"/>
              </a:ext>
            </a:extLst>
          </p:cNvPr>
          <p:cNvSpPr/>
          <p:nvPr/>
        </p:nvSpPr>
        <p:spPr>
          <a:xfrm>
            <a:off x="366931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1BBA61F-65EA-CB96-B78A-43F9FFE2A2F5}"/>
              </a:ext>
            </a:extLst>
          </p:cNvPr>
          <p:cNvSpPr/>
          <p:nvPr/>
        </p:nvSpPr>
        <p:spPr>
          <a:xfrm>
            <a:off x="588736" y="2991871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81C19E-17B6-A432-E35D-06C998ADAB51}"/>
              </a:ext>
            </a:extLst>
          </p:cNvPr>
          <p:cNvSpPr/>
          <p:nvPr/>
        </p:nvSpPr>
        <p:spPr>
          <a:xfrm>
            <a:off x="5584193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44B7AB-357D-755E-6930-78603EBAAF09}"/>
              </a:ext>
            </a:extLst>
          </p:cNvPr>
          <p:cNvSpPr/>
          <p:nvPr/>
        </p:nvSpPr>
        <p:spPr>
          <a:xfrm>
            <a:off x="4059332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D2D69E0-CD72-EDA4-53B7-50D2D0C7C10D}"/>
              </a:ext>
            </a:extLst>
          </p:cNvPr>
          <p:cNvSpPr/>
          <p:nvPr/>
        </p:nvSpPr>
        <p:spPr>
          <a:xfrm>
            <a:off x="4423398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8D88DD5-E22A-8D31-4CDA-A5A496B05CE2}"/>
              </a:ext>
            </a:extLst>
          </p:cNvPr>
          <p:cNvSpPr/>
          <p:nvPr/>
        </p:nvSpPr>
        <p:spPr>
          <a:xfrm>
            <a:off x="4804155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21A50B-97BC-7C8A-027C-0D02EE484778}"/>
              </a:ext>
            </a:extLst>
          </p:cNvPr>
          <p:cNvSpPr/>
          <p:nvPr/>
        </p:nvSpPr>
        <p:spPr>
          <a:xfrm>
            <a:off x="5194174" y="299187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2365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144</TotalTime>
  <Words>126</Words>
  <Application>Microsoft Office PowerPoint</Application>
  <PresentationFormat>Affichage à l'écran (4:3)</PresentationFormat>
  <Paragraphs>56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Webdings</vt:lpstr>
      <vt:lpstr>Thème Office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MH</cp:lastModifiedBy>
  <cp:revision>30</cp:revision>
  <dcterms:created xsi:type="dcterms:W3CDTF">2023-02-07T14:55:57Z</dcterms:created>
  <dcterms:modified xsi:type="dcterms:W3CDTF">2024-12-03T08:30:32Z</dcterms:modified>
</cp:coreProperties>
</file>